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4"/>
    <p:sldMasterId id="2147483653" r:id="rId5"/>
  </p:sldMasterIdLst>
  <p:notesMasterIdLst>
    <p:notesMasterId r:id="rId7"/>
  </p:notesMasterIdLst>
  <p:handoutMasterIdLst>
    <p:handoutMasterId r:id="rId8"/>
  </p:handoutMasterIdLst>
  <p:sldIdLst>
    <p:sldId id="258" r:id="rId6"/>
  </p:sldIdLst>
  <p:sldSz cx="27432000" cy="18288000"/>
  <p:notesSz cx="6858000" cy="9144000"/>
  <p:defaultTextStyle>
    <a:defPPr>
      <a:defRPr lang="en-US"/>
    </a:defPPr>
    <a:lvl1pPr marL="0" algn="l" defTabSz="2507527" rtl="0" eaLnBrk="1" latinLnBrk="0" hangingPunct="1">
      <a:defRPr sz="4913" kern="1200">
        <a:solidFill>
          <a:schemeClr val="tx1"/>
        </a:solidFill>
        <a:latin typeface="+mn-lt"/>
        <a:ea typeface="+mn-ea"/>
        <a:cs typeface="+mn-cs"/>
      </a:defRPr>
    </a:lvl1pPr>
    <a:lvl2pPr marL="1253764" algn="l" defTabSz="2507527" rtl="0" eaLnBrk="1" latinLnBrk="0" hangingPunct="1">
      <a:defRPr sz="4913" kern="1200">
        <a:solidFill>
          <a:schemeClr val="tx1"/>
        </a:solidFill>
        <a:latin typeface="+mn-lt"/>
        <a:ea typeface="+mn-ea"/>
        <a:cs typeface="+mn-cs"/>
      </a:defRPr>
    </a:lvl2pPr>
    <a:lvl3pPr marL="2507527" algn="l" defTabSz="2507527" rtl="0" eaLnBrk="1" latinLnBrk="0" hangingPunct="1">
      <a:defRPr sz="4913" kern="1200">
        <a:solidFill>
          <a:schemeClr val="tx1"/>
        </a:solidFill>
        <a:latin typeface="+mn-lt"/>
        <a:ea typeface="+mn-ea"/>
        <a:cs typeface="+mn-cs"/>
      </a:defRPr>
    </a:lvl3pPr>
    <a:lvl4pPr marL="3761290" algn="l" defTabSz="2507527" rtl="0" eaLnBrk="1" latinLnBrk="0" hangingPunct="1">
      <a:defRPr sz="4913" kern="1200">
        <a:solidFill>
          <a:schemeClr val="tx1"/>
        </a:solidFill>
        <a:latin typeface="+mn-lt"/>
        <a:ea typeface="+mn-ea"/>
        <a:cs typeface="+mn-cs"/>
      </a:defRPr>
    </a:lvl4pPr>
    <a:lvl5pPr marL="5015053" algn="l" defTabSz="2507527" rtl="0" eaLnBrk="1" latinLnBrk="0" hangingPunct="1">
      <a:defRPr sz="4913" kern="1200">
        <a:solidFill>
          <a:schemeClr val="tx1"/>
        </a:solidFill>
        <a:latin typeface="+mn-lt"/>
        <a:ea typeface="+mn-ea"/>
        <a:cs typeface="+mn-cs"/>
      </a:defRPr>
    </a:lvl5pPr>
    <a:lvl6pPr marL="6268818" algn="l" defTabSz="2507527" rtl="0" eaLnBrk="1" latinLnBrk="0" hangingPunct="1">
      <a:defRPr sz="4913" kern="1200">
        <a:solidFill>
          <a:schemeClr val="tx1"/>
        </a:solidFill>
        <a:latin typeface="+mn-lt"/>
        <a:ea typeface="+mn-ea"/>
        <a:cs typeface="+mn-cs"/>
      </a:defRPr>
    </a:lvl6pPr>
    <a:lvl7pPr marL="7522581" algn="l" defTabSz="2507527" rtl="0" eaLnBrk="1" latinLnBrk="0" hangingPunct="1">
      <a:defRPr sz="4913" kern="1200">
        <a:solidFill>
          <a:schemeClr val="tx1"/>
        </a:solidFill>
        <a:latin typeface="+mn-lt"/>
        <a:ea typeface="+mn-ea"/>
        <a:cs typeface="+mn-cs"/>
      </a:defRPr>
    </a:lvl7pPr>
    <a:lvl8pPr marL="8776344" algn="l" defTabSz="2507527" rtl="0" eaLnBrk="1" latinLnBrk="0" hangingPunct="1">
      <a:defRPr sz="4913" kern="1200">
        <a:solidFill>
          <a:schemeClr val="tx1"/>
        </a:solidFill>
        <a:latin typeface="+mn-lt"/>
        <a:ea typeface="+mn-ea"/>
        <a:cs typeface="+mn-cs"/>
      </a:defRPr>
    </a:lvl8pPr>
    <a:lvl9pPr marL="10030108" algn="l" defTabSz="2507527" rtl="0" eaLnBrk="1" latinLnBrk="0" hangingPunct="1">
      <a:defRPr sz="491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8640" userDrawn="1">
          <p15:clr>
            <a:srgbClr val="A4A3A4"/>
          </p15:clr>
        </p15:guide>
        <p15:guide id="3" orient="horz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.KOTOULAS" initials="AK" lastIdx="2" clrIdx="0"/>
  <p:cmAuthor id="1" name="A.KOTOULAS" initials="HELP" lastIdx="1" clrIdx="1"/>
  <p:cmAuthor id="2" name="A.KOTOULAS" initials="HELP - " lastIdx="1" clrIdx="2"/>
  <p:cmAuthor id="3" name="PosterPresentations.com - 510.649.3001" initials="HELP - " lastIdx="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0099"/>
    <a:srgbClr val="C7D5ED"/>
    <a:srgbClr val="F6F8FC"/>
    <a:srgbClr val="545554"/>
    <a:srgbClr val="F3F5FA"/>
    <a:srgbClr val="CDD2DE"/>
    <a:srgbClr val="E3E9E5"/>
    <a:srgbClr val="EAEAE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97" autoAdjust="0"/>
    <p:restoredTop sz="94626" autoAdjust="0"/>
  </p:normalViewPr>
  <p:slideViewPr>
    <p:cSldViewPr snapToObjects="1" showGuides="1">
      <p:cViewPr varScale="1">
        <p:scale>
          <a:sx n="45" d="100"/>
          <a:sy n="45" d="100"/>
        </p:scale>
        <p:origin x="2096" y="216"/>
      </p:cViewPr>
      <p:guideLst>
        <p:guide pos="8640"/>
        <p:guide orient="horz" pos="57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 showGuides="1">
      <p:cViewPr varScale="1">
        <p:scale>
          <a:sx n="79" d="100"/>
          <a:sy n="79" d="100"/>
        </p:scale>
        <p:origin x="-3768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58C5BC-9A70-462C-B28D-9600239EAC64}" type="datetimeFigureOut">
              <a:rPr lang="en-US" smtClean="0"/>
              <a:pPr/>
              <a:t>2/27/25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131B7-05CA-4AEE-9267-6D0ED4DC84F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0682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CC2317-6751-4CD4-9995-8782DD78E936}" type="datetimeFigureOut">
              <a:rPr lang="en-US" smtClean="0"/>
              <a:pPr/>
              <a:t>2/27/25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A1A87D-CAF7-4BDC-A0D3-C0DBEDE8161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637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07527" rtl="0" eaLnBrk="1" latinLnBrk="0" hangingPunct="1">
      <a:defRPr sz="3313" kern="1200">
        <a:solidFill>
          <a:schemeClr val="tx1"/>
        </a:solidFill>
        <a:latin typeface="+mn-lt"/>
        <a:ea typeface="+mn-ea"/>
        <a:cs typeface="+mn-cs"/>
      </a:defRPr>
    </a:lvl1pPr>
    <a:lvl2pPr marL="1253764" algn="l" defTabSz="2507527" rtl="0" eaLnBrk="1" latinLnBrk="0" hangingPunct="1">
      <a:defRPr sz="3313" kern="1200">
        <a:solidFill>
          <a:schemeClr val="tx1"/>
        </a:solidFill>
        <a:latin typeface="+mn-lt"/>
        <a:ea typeface="+mn-ea"/>
        <a:cs typeface="+mn-cs"/>
      </a:defRPr>
    </a:lvl2pPr>
    <a:lvl3pPr marL="2507527" algn="l" defTabSz="2507527" rtl="0" eaLnBrk="1" latinLnBrk="0" hangingPunct="1">
      <a:defRPr sz="3313" kern="1200">
        <a:solidFill>
          <a:schemeClr val="tx1"/>
        </a:solidFill>
        <a:latin typeface="+mn-lt"/>
        <a:ea typeface="+mn-ea"/>
        <a:cs typeface="+mn-cs"/>
      </a:defRPr>
    </a:lvl3pPr>
    <a:lvl4pPr marL="3761290" algn="l" defTabSz="2507527" rtl="0" eaLnBrk="1" latinLnBrk="0" hangingPunct="1">
      <a:defRPr sz="3313" kern="1200">
        <a:solidFill>
          <a:schemeClr val="tx1"/>
        </a:solidFill>
        <a:latin typeface="+mn-lt"/>
        <a:ea typeface="+mn-ea"/>
        <a:cs typeface="+mn-cs"/>
      </a:defRPr>
    </a:lvl4pPr>
    <a:lvl5pPr marL="5015053" algn="l" defTabSz="2507527" rtl="0" eaLnBrk="1" latinLnBrk="0" hangingPunct="1">
      <a:defRPr sz="3313" kern="1200">
        <a:solidFill>
          <a:schemeClr val="tx1"/>
        </a:solidFill>
        <a:latin typeface="+mn-lt"/>
        <a:ea typeface="+mn-ea"/>
        <a:cs typeface="+mn-cs"/>
      </a:defRPr>
    </a:lvl5pPr>
    <a:lvl6pPr marL="6268818" algn="l" defTabSz="2507527" rtl="0" eaLnBrk="1" latinLnBrk="0" hangingPunct="1">
      <a:defRPr sz="3313" kern="1200">
        <a:solidFill>
          <a:schemeClr val="tx1"/>
        </a:solidFill>
        <a:latin typeface="+mn-lt"/>
        <a:ea typeface="+mn-ea"/>
        <a:cs typeface="+mn-cs"/>
      </a:defRPr>
    </a:lvl6pPr>
    <a:lvl7pPr marL="7522581" algn="l" defTabSz="2507527" rtl="0" eaLnBrk="1" latinLnBrk="0" hangingPunct="1">
      <a:defRPr sz="3313" kern="1200">
        <a:solidFill>
          <a:schemeClr val="tx1"/>
        </a:solidFill>
        <a:latin typeface="+mn-lt"/>
        <a:ea typeface="+mn-ea"/>
        <a:cs typeface="+mn-cs"/>
      </a:defRPr>
    </a:lvl7pPr>
    <a:lvl8pPr marL="8776344" algn="l" defTabSz="2507527" rtl="0" eaLnBrk="1" latinLnBrk="0" hangingPunct="1">
      <a:defRPr sz="3313" kern="1200">
        <a:solidFill>
          <a:schemeClr val="tx1"/>
        </a:solidFill>
        <a:latin typeface="+mn-lt"/>
        <a:ea typeface="+mn-ea"/>
        <a:cs typeface="+mn-cs"/>
      </a:defRPr>
    </a:lvl8pPr>
    <a:lvl9pPr marL="10030108" algn="l" defTabSz="2507527" rtl="0" eaLnBrk="1" latinLnBrk="0" hangingPunct="1">
      <a:defRPr sz="331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th Gu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7">
            <a:extLst>
              <a:ext uri="{FF2B5EF4-FFF2-40B4-BE49-F238E27FC236}">
                <a16:creationId xmlns:a16="http://schemas.microsoft.com/office/drawing/2014/main" id="{1577A563-1DFB-A148-8992-034734602A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81400" y="369717"/>
            <a:ext cx="20574000" cy="79142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4572" b="1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lvl="0"/>
            <a:r>
              <a:rPr lang="en-US" dirty="0"/>
              <a:t>Poster presentation title</a:t>
            </a:r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96DA654B-51EF-7D48-BB09-09FBB829AD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81400" y="1161146"/>
            <a:ext cx="20574000" cy="61555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3429" b="1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lvl="0"/>
            <a:r>
              <a:rPr lang="en-US" dirty="0"/>
              <a:t>List of Authors and co-Authors / collaborators</a:t>
            </a:r>
          </a:p>
        </p:txBody>
      </p:sp>
      <p:sp>
        <p:nvSpPr>
          <p:cNvPr id="4" name="Text Placeholder 17">
            <a:extLst>
              <a:ext uri="{FF2B5EF4-FFF2-40B4-BE49-F238E27FC236}">
                <a16:creationId xmlns:a16="http://schemas.microsoft.com/office/drawing/2014/main" id="{51520EFC-303B-B948-949B-08B234FA88F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81400" y="1819703"/>
            <a:ext cx="20574000" cy="55692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sz="3048" b="1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 marL="0" indent="0">
              <a:buNone/>
              <a:defRPr b="0" i="0"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lvl="0"/>
            <a:r>
              <a:rPr lang="en-US" dirty="0"/>
              <a:t>List of affiliated programs, institutions, organizations, schools, etc.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F0BE95D8-3F03-5843-BCAB-4C11949F34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4800" y="3193143"/>
            <a:ext cx="6477000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lang="en-US" sz="4000" b="1" dirty="0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  <a:lvl2pPr>
              <a:defRPr lang="en-US" sz="3048" smtClean="0"/>
            </a:lvl2pPr>
            <a:lvl3pPr>
              <a:defRPr lang="en-US" sz="1905" smtClean="0"/>
            </a:lvl3pPr>
            <a:lvl4pPr>
              <a:defRPr lang="en-US" sz="1524" smtClean="0"/>
            </a:lvl4pPr>
            <a:lvl5pPr>
              <a:defRPr lang="en-US" sz="1524"/>
            </a:lvl5pPr>
          </a:lstStyle>
          <a:p>
            <a:r>
              <a:rPr lang="en-US" dirty="0">
                <a:effectLst/>
                <a:latin typeface="Calibri" panose="020F0502020204030204" pitchFamily="34" charset="0"/>
              </a:rPr>
              <a:t>PRACTICE PROBLEM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89A7C310-1CDD-4F48-943C-F7978D1EB11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914" y="8758510"/>
            <a:ext cx="6477000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lang="en-US" sz="4000" b="1" dirty="0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  <a:lvl2pPr>
              <a:defRPr lang="en-US" sz="3048" smtClean="0"/>
            </a:lvl2pPr>
            <a:lvl3pPr>
              <a:defRPr lang="en-US" sz="1905" smtClean="0"/>
            </a:lvl3pPr>
            <a:lvl4pPr>
              <a:defRPr lang="en-US" sz="1524" smtClean="0"/>
            </a:lvl4pPr>
            <a:lvl5pPr>
              <a:defRPr lang="en-US" sz="1524"/>
            </a:lvl5pPr>
          </a:lstStyle>
          <a:p>
            <a:r>
              <a:rPr lang="en-US" dirty="0">
                <a:effectLst/>
                <a:latin typeface="Calibri" panose="020F0502020204030204" pitchFamily="34" charset="0"/>
              </a:rPr>
              <a:t>METHODOLOGY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B16F2EB0-C131-4241-A6C2-2E4CBD0258D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86600" y="3182775"/>
            <a:ext cx="6477000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lang="en-US" sz="4000" b="1" dirty="0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  <a:lvl2pPr>
              <a:defRPr lang="en-US" sz="3048" smtClean="0"/>
            </a:lvl2pPr>
            <a:lvl3pPr>
              <a:defRPr lang="en-US" sz="1905" smtClean="0"/>
            </a:lvl3pPr>
            <a:lvl4pPr>
              <a:defRPr lang="en-US" sz="1524" smtClean="0"/>
            </a:lvl4pPr>
            <a:lvl5pPr>
              <a:defRPr lang="en-US" sz="1524"/>
            </a:lvl5pPr>
          </a:lstStyle>
          <a:p>
            <a:r>
              <a:rPr lang="en-US" dirty="0">
                <a:effectLst/>
                <a:latin typeface="Calibri" panose="020F0502020204030204" pitchFamily="34" charset="0"/>
              </a:rPr>
              <a:t>CLINICAL QUESTION</a:t>
            </a:r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AB7AD0AA-A50F-D34C-A759-F2DDA7323D2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3868400" y="3162040"/>
            <a:ext cx="6477000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lang="en-US" sz="4000" b="1" dirty="0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  <a:lvl2pPr>
              <a:defRPr lang="en-US" sz="3048" smtClean="0"/>
            </a:lvl2pPr>
            <a:lvl3pPr>
              <a:defRPr lang="en-US" sz="1905" smtClean="0"/>
            </a:lvl3pPr>
            <a:lvl4pPr>
              <a:defRPr lang="en-US" sz="1524" smtClean="0"/>
            </a:lvl4pPr>
            <a:lvl5pPr>
              <a:defRPr lang="en-US" sz="1524"/>
            </a:lvl5pPr>
          </a:lstStyle>
          <a:p>
            <a:r>
              <a:rPr lang="en-US" dirty="0">
                <a:effectLst/>
                <a:latin typeface="Calibri" panose="020F0502020204030204" pitchFamily="34" charset="0"/>
              </a:rPr>
              <a:t>RESULTS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65335A9C-A13A-1544-AD37-0C89F7E3D3B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0693744" y="3048000"/>
            <a:ext cx="6477000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lang="en-US" sz="4000" b="1" dirty="0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  <a:lvl2pPr>
              <a:defRPr lang="en-US" sz="3048" smtClean="0"/>
            </a:lvl2pPr>
            <a:lvl3pPr>
              <a:defRPr lang="en-US" sz="1905" smtClean="0"/>
            </a:lvl3pPr>
            <a:lvl4pPr>
              <a:defRPr lang="en-US" sz="1524" smtClean="0"/>
            </a:lvl4pPr>
            <a:lvl5pPr>
              <a:defRPr lang="en-US" sz="1524"/>
            </a:lvl5pPr>
          </a:lstStyle>
          <a:p>
            <a:r>
              <a:rPr lang="en-US" dirty="0">
                <a:effectLst/>
                <a:latin typeface="Calibri" panose="020F0502020204030204" pitchFamily="34" charset="0"/>
              </a:rPr>
              <a:t>IMPLICATIONS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EAC7053-C72D-5348-819B-36784C2EF31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0661087" y="9155029"/>
            <a:ext cx="6466114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lang="en-US" sz="4000" b="1" dirty="0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  <a:lvl2pPr>
              <a:defRPr lang="en-US" sz="3048" smtClean="0"/>
            </a:lvl2pPr>
            <a:lvl3pPr>
              <a:defRPr lang="en-US" sz="1905" smtClean="0"/>
            </a:lvl3pPr>
            <a:lvl4pPr>
              <a:defRPr lang="en-US" sz="1524" smtClean="0"/>
            </a:lvl4pPr>
            <a:lvl5pPr>
              <a:defRPr lang="en-US" sz="1524"/>
            </a:lvl5pPr>
          </a:lstStyle>
          <a:p>
            <a:r>
              <a:rPr lang="en-US" dirty="0">
                <a:effectLst/>
                <a:latin typeface="Calibri" panose="020F0502020204030204" pitchFamily="34" charset="0"/>
              </a:rPr>
              <a:t>CONCLUSIONS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4EFA90DA-87B9-A946-9C4A-551DC46A898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0661087" y="14020800"/>
            <a:ext cx="6444343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lang="en-US" sz="4000" b="1" dirty="0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  <a:lvl2pPr>
              <a:defRPr lang="en-US" sz="3048" smtClean="0"/>
            </a:lvl2pPr>
            <a:lvl3pPr>
              <a:defRPr lang="en-US" sz="1905" smtClean="0"/>
            </a:lvl3pPr>
            <a:lvl4pPr>
              <a:defRPr lang="en-US" sz="1524" smtClean="0"/>
            </a:lvl4pPr>
            <a:lvl5pPr>
              <a:defRPr lang="en-US" sz="1524"/>
            </a:lvl5pPr>
          </a:lstStyle>
          <a:p>
            <a:r>
              <a:rPr lang="en-US" dirty="0">
                <a:effectLst/>
                <a:latin typeface="Calibri" panose="020F0502020204030204" pitchFamily="34" charset="0"/>
              </a:rPr>
              <a:t>REFERENCES</a:t>
            </a:r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372552D2-E0BE-044B-B32B-FC7C7197123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04800" y="3973841"/>
            <a:ext cx="6477000" cy="3594830"/>
          </a:xfrm>
          <a:prstGeom prst="rect">
            <a:avLst/>
          </a:prstGeom>
        </p:spPr>
        <p:txBody>
          <a:bodyPr wrap="square" lIns="365760" tIns="365760" rIns="365760" bIns="365760">
            <a:spAutoFit/>
          </a:bodyPr>
          <a:lstStyle>
            <a:lvl1pPr marL="0" indent="0">
              <a:buNone/>
              <a:tabLst/>
              <a:defRPr lang="en-US" sz="3200" dirty="0"/>
            </a:lvl1pPr>
            <a:lvl2pPr marL="439974" indent="-220743">
              <a:tabLst/>
              <a:defRPr lang="en-US" sz="3200" dirty="0"/>
            </a:lvl2pPr>
            <a:lvl3pPr marL="439974" indent="-220743">
              <a:tabLst/>
              <a:defRPr lang="en-US" sz="3200" dirty="0"/>
            </a:lvl3pPr>
            <a:lvl4pPr marL="439974" indent="-220743">
              <a:tabLst/>
              <a:defRPr lang="en-US" sz="3200" dirty="0"/>
            </a:lvl4pPr>
            <a:lvl5pPr marL="439974" indent="-220743">
              <a:tabLst/>
              <a:defRPr lang="en-US" sz="3200" dirty="0"/>
            </a:lvl5pPr>
          </a:lstStyle>
          <a:p>
            <a:pPr lvl="0"/>
            <a:r>
              <a:rPr lang="en-US" dirty="0"/>
              <a:t>Type in or paste your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CB3EA696-8799-8246-9DAB-ECA3F2FBAE9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04800" y="9384041"/>
            <a:ext cx="6477000" cy="3594830"/>
          </a:xfrm>
          <a:prstGeom prst="rect">
            <a:avLst/>
          </a:prstGeom>
        </p:spPr>
        <p:txBody>
          <a:bodyPr wrap="square" lIns="365760" tIns="365760" rIns="365760" bIns="365760">
            <a:spAutoFit/>
          </a:bodyPr>
          <a:lstStyle>
            <a:lvl1pPr marL="0" indent="0">
              <a:buNone/>
              <a:tabLst/>
              <a:defRPr lang="en-US" sz="3200" dirty="0"/>
            </a:lvl1pPr>
            <a:lvl2pPr marL="439974" indent="-220743">
              <a:tabLst/>
              <a:defRPr lang="en-US" sz="3200" dirty="0"/>
            </a:lvl2pPr>
            <a:lvl3pPr marL="439974" indent="-220743">
              <a:tabLst/>
              <a:defRPr lang="en-US" sz="3200" dirty="0"/>
            </a:lvl3pPr>
            <a:lvl4pPr marL="439974" indent="-220743">
              <a:tabLst/>
              <a:defRPr lang="en-US" sz="3200" dirty="0"/>
            </a:lvl4pPr>
            <a:lvl5pPr marL="439974" indent="-220743">
              <a:tabLst/>
              <a:defRPr lang="en-US" sz="3200" dirty="0"/>
            </a:lvl5pPr>
          </a:lstStyle>
          <a:p>
            <a:pPr lvl="0"/>
            <a:r>
              <a:rPr lang="en-US" dirty="0"/>
              <a:t>Type in or paste your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BC9DC11-AFC9-BB4E-8155-301AB1FC793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130144" y="4333623"/>
            <a:ext cx="6477000" cy="3594830"/>
          </a:xfrm>
          <a:prstGeom prst="rect">
            <a:avLst/>
          </a:prstGeom>
        </p:spPr>
        <p:txBody>
          <a:bodyPr wrap="square" lIns="365760" tIns="365760" rIns="365760" bIns="365760">
            <a:spAutoFit/>
          </a:bodyPr>
          <a:lstStyle>
            <a:lvl1pPr marL="0" indent="0">
              <a:buNone/>
              <a:tabLst/>
              <a:defRPr lang="en-US" sz="3200" dirty="0"/>
            </a:lvl1pPr>
            <a:lvl2pPr marL="439974" indent="-220743">
              <a:tabLst/>
              <a:defRPr lang="en-US" sz="3200" dirty="0"/>
            </a:lvl2pPr>
            <a:lvl3pPr marL="439974" indent="-220743">
              <a:tabLst/>
              <a:defRPr lang="en-US" sz="3200" dirty="0"/>
            </a:lvl3pPr>
            <a:lvl4pPr marL="439974" indent="-220743">
              <a:tabLst/>
              <a:defRPr lang="en-US" sz="3200" dirty="0"/>
            </a:lvl4pPr>
            <a:lvl5pPr marL="439974" indent="-220743">
              <a:tabLst/>
              <a:defRPr lang="en-US" sz="3200" dirty="0"/>
            </a:lvl5pPr>
          </a:lstStyle>
          <a:p>
            <a:pPr lvl="0"/>
            <a:r>
              <a:rPr lang="en-US" dirty="0"/>
              <a:t>Type in or paste your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C56CB46E-73C2-324B-92AC-F43451D295F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3868400" y="4202441"/>
            <a:ext cx="6477000" cy="3594830"/>
          </a:xfrm>
          <a:prstGeom prst="rect">
            <a:avLst/>
          </a:prstGeom>
        </p:spPr>
        <p:txBody>
          <a:bodyPr wrap="square" lIns="365760" tIns="365760" rIns="365760" bIns="365760">
            <a:spAutoFit/>
          </a:bodyPr>
          <a:lstStyle>
            <a:lvl1pPr marL="0" indent="0">
              <a:buNone/>
              <a:tabLst/>
              <a:defRPr lang="en-US" sz="3200" dirty="0"/>
            </a:lvl1pPr>
            <a:lvl2pPr marL="439974" indent="-220743">
              <a:tabLst/>
              <a:defRPr lang="en-US" sz="3200" dirty="0"/>
            </a:lvl2pPr>
            <a:lvl3pPr marL="439974" indent="-220743">
              <a:tabLst/>
              <a:defRPr lang="en-US" sz="3200" dirty="0"/>
            </a:lvl3pPr>
            <a:lvl4pPr marL="439974" indent="-220743">
              <a:tabLst/>
              <a:defRPr lang="en-US" sz="3200" dirty="0"/>
            </a:lvl4pPr>
            <a:lvl5pPr marL="439974" indent="-220743">
              <a:tabLst/>
              <a:defRPr lang="en-US" sz="3200" dirty="0"/>
            </a:lvl5pPr>
          </a:lstStyle>
          <a:p>
            <a:pPr lvl="0"/>
            <a:r>
              <a:rPr lang="en-US" dirty="0"/>
              <a:t>Type in or paste your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CBA5135E-79B4-1945-BC28-A7D184BDB26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0693744" y="4682924"/>
            <a:ext cx="6477000" cy="3594830"/>
          </a:xfrm>
          <a:prstGeom prst="rect">
            <a:avLst/>
          </a:prstGeom>
        </p:spPr>
        <p:txBody>
          <a:bodyPr wrap="square" lIns="365760" tIns="365760" rIns="365760" bIns="365760">
            <a:spAutoFit/>
          </a:bodyPr>
          <a:lstStyle>
            <a:lvl1pPr marL="0" indent="0">
              <a:buNone/>
              <a:tabLst/>
              <a:defRPr lang="en-US" sz="3200" dirty="0"/>
            </a:lvl1pPr>
            <a:lvl2pPr marL="439974" indent="-220743">
              <a:tabLst/>
              <a:defRPr lang="en-US" sz="3200" dirty="0"/>
            </a:lvl2pPr>
            <a:lvl3pPr marL="439974" indent="-220743">
              <a:tabLst/>
              <a:defRPr lang="en-US" sz="3200" dirty="0"/>
            </a:lvl3pPr>
            <a:lvl4pPr marL="439974" indent="-220743">
              <a:tabLst/>
              <a:defRPr lang="en-US" sz="3200" dirty="0"/>
            </a:lvl4pPr>
            <a:lvl5pPr marL="439974" indent="-220743">
              <a:tabLst/>
              <a:defRPr lang="en-US" sz="3200" dirty="0"/>
            </a:lvl5pPr>
          </a:lstStyle>
          <a:p>
            <a:pPr lvl="0"/>
            <a:r>
              <a:rPr lang="en-US" dirty="0"/>
              <a:t>Type in or paste your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917EB2D0-3B44-3F46-910B-6F669368BD1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0682857" y="9825711"/>
            <a:ext cx="6477000" cy="3594830"/>
          </a:xfrm>
          <a:prstGeom prst="rect">
            <a:avLst/>
          </a:prstGeom>
        </p:spPr>
        <p:txBody>
          <a:bodyPr wrap="square" lIns="365760" tIns="365760" rIns="365760" bIns="365760">
            <a:spAutoFit/>
          </a:bodyPr>
          <a:lstStyle>
            <a:lvl1pPr marL="0" indent="0">
              <a:buNone/>
              <a:tabLst/>
              <a:defRPr lang="en-US" sz="3200" dirty="0"/>
            </a:lvl1pPr>
            <a:lvl2pPr marL="439974" indent="-220743">
              <a:tabLst/>
              <a:defRPr lang="en-US" sz="3200" dirty="0"/>
            </a:lvl2pPr>
            <a:lvl3pPr marL="439974" indent="-220743">
              <a:tabLst/>
              <a:defRPr lang="en-US" sz="3200" dirty="0"/>
            </a:lvl3pPr>
            <a:lvl4pPr marL="439974" indent="-220743">
              <a:tabLst/>
              <a:defRPr lang="en-US" sz="3200" dirty="0"/>
            </a:lvl4pPr>
            <a:lvl5pPr marL="439974" indent="-220743">
              <a:tabLst/>
              <a:defRPr lang="en-US" sz="3200" dirty="0"/>
            </a:lvl5pPr>
          </a:lstStyle>
          <a:p>
            <a:pPr lvl="0"/>
            <a:r>
              <a:rPr lang="en-US" dirty="0"/>
              <a:t>Type in or paste your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2980F4DB-89B0-0246-8784-F8358D57653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0682858" y="14782802"/>
            <a:ext cx="6433457" cy="2880789"/>
          </a:xfrm>
          <a:prstGeom prst="rect">
            <a:avLst/>
          </a:prstGeom>
        </p:spPr>
        <p:txBody>
          <a:bodyPr wrap="square" lIns="365760" tIns="365760" rIns="365760" bIns="365760">
            <a:spAutoFit/>
          </a:bodyPr>
          <a:lstStyle>
            <a:lvl1pPr marL="0" indent="0">
              <a:buNone/>
              <a:tabLst/>
              <a:defRPr lang="en-US" sz="2400" dirty="0"/>
            </a:lvl1pPr>
            <a:lvl2pPr marL="219231" indent="0">
              <a:buNone/>
              <a:tabLst/>
              <a:defRPr lang="en-US" sz="2400" dirty="0"/>
            </a:lvl2pPr>
            <a:lvl3pPr marL="219231" indent="0">
              <a:buNone/>
              <a:tabLst/>
              <a:defRPr lang="en-US" sz="2400" dirty="0"/>
            </a:lvl3pPr>
            <a:lvl4pPr marL="439974" indent="-220743">
              <a:tabLst/>
              <a:defRPr lang="en-US" sz="2400" dirty="0"/>
            </a:lvl4pPr>
            <a:lvl5pPr marL="439974" indent="-220743">
              <a:tabLst/>
              <a:defRPr lang="en-US" sz="2400" dirty="0"/>
            </a:lvl5pPr>
          </a:lstStyle>
          <a:p>
            <a:pPr lvl="0"/>
            <a:r>
              <a:rPr lang="en-US" dirty="0"/>
              <a:t>Type in or paste your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</a:t>
            </a:r>
            <a:r>
              <a:rPr lang="en-US" dirty="0" err="1"/>
              <a:t>leveL</a:t>
            </a:r>
            <a:endParaRPr lang="en-US" dirty="0"/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CAC3B77C-1766-4E7B-8B0B-FA087AD4AE7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086600" y="8758511"/>
            <a:ext cx="6477000" cy="1323439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lang="en-US" sz="4000" b="1" dirty="0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  <a:lvl2pPr>
              <a:defRPr lang="en-US" sz="3048" smtClean="0"/>
            </a:lvl2pPr>
            <a:lvl3pPr>
              <a:defRPr lang="en-US" sz="1905" smtClean="0"/>
            </a:lvl3pPr>
            <a:lvl4pPr>
              <a:defRPr lang="en-US" sz="1524" smtClean="0"/>
            </a:lvl4pPr>
            <a:lvl5pPr>
              <a:defRPr lang="en-US" sz="1524"/>
            </a:lvl5pPr>
          </a:lstStyle>
          <a:p>
            <a:r>
              <a:rPr lang="en-US" dirty="0">
                <a:effectLst/>
                <a:latin typeface="Calibri" panose="020F0502020204030204" pitchFamily="34" charset="0"/>
              </a:rPr>
              <a:t>PROJECT EVALUATION/RESULTS</a:t>
            </a:r>
          </a:p>
        </p:txBody>
      </p:sp>
      <p:sp>
        <p:nvSpPr>
          <p:cNvPr id="22" name="Text Placeholder 13">
            <a:extLst>
              <a:ext uri="{FF2B5EF4-FFF2-40B4-BE49-F238E27FC236}">
                <a16:creationId xmlns:a16="http://schemas.microsoft.com/office/drawing/2014/main" id="{C2FCF207-754E-418A-9461-B28EB9C5AEF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086600" y="10222241"/>
            <a:ext cx="6477000" cy="3594830"/>
          </a:xfrm>
          <a:prstGeom prst="rect">
            <a:avLst/>
          </a:prstGeom>
        </p:spPr>
        <p:txBody>
          <a:bodyPr wrap="square" lIns="365760" tIns="365760" rIns="365760" bIns="365760">
            <a:spAutoFit/>
          </a:bodyPr>
          <a:lstStyle>
            <a:lvl1pPr marL="0" indent="0">
              <a:buNone/>
              <a:tabLst/>
              <a:defRPr lang="en-US" sz="3200" dirty="0"/>
            </a:lvl1pPr>
            <a:lvl2pPr marL="439974" indent="-220743">
              <a:tabLst/>
              <a:defRPr lang="en-US" sz="3200" dirty="0"/>
            </a:lvl2pPr>
            <a:lvl3pPr marL="439974" indent="-220743">
              <a:tabLst/>
              <a:defRPr lang="en-US" sz="3200" dirty="0"/>
            </a:lvl3pPr>
            <a:lvl4pPr marL="439974" indent="-220743">
              <a:tabLst/>
              <a:defRPr lang="en-US" sz="3200" dirty="0"/>
            </a:lvl4pPr>
            <a:lvl5pPr marL="439974" indent="-220743">
              <a:tabLst/>
              <a:defRPr lang="en-US" sz="3200" dirty="0"/>
            </a:lvl5pPr>
          </a:lstStyle>
          <a:p>
            <a:pPr lvl="0"/>
            <a:r>
              <a:rPr lang="en-US" dirty="0"/>
              <a:t>Type in or paste your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74" userDrawn="1">
          <p15:clr>
            <a:srgbClr val="FBAE40"/>
          </p15:clr>
        </p15:guide>
        <p15:guide id="2" orient="horz" pos="11246" userDrawn="1">
          <p15:clr>
            <a:srgbClr val="FBAE40"/>
          </p15:clr>
        </p15:guide>
        <p15:guide id="3" pos="192" userDrawn="1">
          <p15:clr>
            <a:srgbClr val="FBAE40"/>
          </p15:clr>
        </p15:guide>
        <p15:guide id="4" pos="4272" userDrawn="1">
          <p15:clr>
            <a:srgbClr val="FBAE40"/>
          </p15:clr>
        </p15:guide>
        <p15:guide id="5" pos="4464" userDrawn="1">
          <p15:clr>
            <a:srgbClr val="FBAE40"/>
          </p15:clr>
        </p15:guide>
        <p15:guide id="6" pos="8544" userDrawn="1">
          <p15:clr>
            <a:srgbClr val="FBAE40"/>
          </p15:clr>
        </p15:guide>
        <p15:guide id="7" pos="8736" userDrawn="1">
          <p15:clr>
            <a:srgbClr val="FBAE40"/>
          </p15:clr>
        </p15:guide>
        <p15:guide id="8" pos="12816" userDrawn="1">
          <p15:clr>
            <a:srgbClr val="FBAE40"/>
          </p15:clr>
        </p15:guide>
        <p15:guide id="9" pos="13008" userDrawn="1">
          <p15:clr>
            <a:srgbClr val="FBAE40"/>
          </p15:clr>
        </p15:guide>
        <p15:guide id="10" pos="1708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thout Gu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11407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97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99000">
              <a:schemeClr val="accent1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6">
            <a:extLst>
              <a:ext uri="{FF2B5EF4-FFF2-40B4-BE49-F238E27FC236}">
                <a16:creationId xmlns:a16="http://schemas.microsoft.com/office/drawing/2014/main" id="{B82F2237-BAB6-704C-82F3-FA64CC22DF2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27432000" cy="2667000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33866" tIns="16932" rIns="33866" bIns="16932" anchor="ctr"/>
          <a:lstStyle/>
          <a:p>
            <a:pPr>
              <a:defRPr/>
            </a:pPr>
            <a:endParaRPr lang="en-US" sz="1820" dirty="0"/>
          </a:p>
        </p:txBody>
      </p:sp>
      <p:sp>
        <p:nvSpPr>
          <p:cNvPr id="12" name="Text Box 14">
            <a:extLst>
              <a:ext uri="{FF2B5EF4-FFF2-40B4-BE49-F238E27FC236}">
                <a16:creationId xmlns:a16="http://schemas.microsoft.com/office/drawing/2014/main" id="{4FAAEDB7-9BBE-8D43-950B-E1D90676549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67056" y="17925972"/>
            <a:ext cx="1309688" cy="126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33802" tIns="16898" rIns="33802" bIns="16898">
            <a:spAutoFit/>
          </a:bodyPr>
          <a:lstStyle/>
          <a:p>
            <a:pPr eaLnBrk="0" hangingPunct="0"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186" b="1" dirty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RESEARCH POSTER PRESENTATION TEMPLATE  © 2019</a:t>
            </a:r>
          </a:p>
          <a:p>
            <a:pPr eaLnBrk="0" hangingPunct="0"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408" b="1" dirty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www.PosterPresentations.com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485C5EC-23A0-7D40-81CB-4F3ADD296005}"/>
              </a:ext>
            </a:extLst>
          </p:cNvPr>
          <p:cNvSpPr/>
          <p:nvPr userDrawn="1"/>
        </p:nvSpPr>
        <p:spPr>
          <a:xfrm>
            <a:off x="152401" y="2986589"/>
            <a:ext cx="6781801" cy="14865985"/>
          </a:xfrm>
          <a:prstGeom prst="roundRect">
            <a:avLst>
              <a:gd name="adj" fmla="val 1996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 scaled="1"/>
          </a:gradFill>
          <a:ln w="317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2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57BE808-A53B-994E-80E2-9E761219D543}"/>
              </a:ext>
            </a:extLst>
          </p:cNvPr>
          <p:cNvCxnSpPr>
            <a:cxnSpLocks/>
          </p:cNvCxnSpPr>
          <p:nvPr userDrawn="1"/>
        </p:nvCxnSpPr>
        <p:spPr>
          <a:xfrm>
            <a:off x="0" y="2674832"/>
            <a:ext cx="274320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12682DA0-9CCF-EF4B-8677-380B0751B423}"/>
              </a:ext>
            </a:extLst>
          </p:cNvPr>
          <p:cNvSpPr/>
          <p:nvPr userDrawn="1"/>
        </p:nvSpPr>
        <p:spPr>
          <a:xfrm>
            <a:off x="7086602" y="2986587"/>
            <a:ext cx="6629399" cy="14865987"/>
          </a:xfrm>
          <a:prstGeom prst="roundRect">
            <a:avLst>
              <a:gd name="adj" fmla="val 1996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 scaled="1"/>
          </a:gradFill>
          <a:ln w="317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20" dirty="0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D0ACBDFA-3EF8-044B-8D44-7BAE9EFDAB71}"/>
              </a:ext>
            </a:extLst>
          </p:cNvPr>
          <p:cNvSpPr/>
          <p:nvPr userDrawn="1"/>
        </p:nvSpPr>
        <p:spPr>
          <a:xfrm>
            <a:off x="13868401" y="2986587"/>
            <a:ext cx="6629398" cy="14865987"/>
          </a:xfrm>
          <a:prstGeom prst="roundRect">
            <a:avLst>
              <a:gd name="adj" fmla="val 1996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 scaled="1"/>
          </a:gradFill>
          <a:ln w="317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20" dirty="0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1B1F6FD-800A-7D49-B26F-452110B9E7F4}"/>
              </a:ext>
            </a:extLst>
          </p:cNvPr>
          <p:cNvSpPr/>
          <p:nvPr userDrawn="1"/>
        </p:nvSpPr>
        <p:spPr>
          <a:xfrm>
            <a:off x="20650201" y="2986588"/>
            <a:ext cx="6629398" cy="14865985"/>
          </a:xfrm>
          <a:prstGeom prst="roundRect">
            <a:avLst>
              <a:gd name="adj" fmla="val 1996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 scaled="1"/>
          </a:gradFill>
          <a:ln w="317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2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defTabSz="1625597" rtl="0" eaLnBrk="1" latinLnBrk="0" hangingPunct="1">
        <a:spcBef>
          <a:spcPct val="0"/>
        </a:spcBef>
        <a:buNone/>
        <a:defRPr sz="3260" kern="1200">
          <a:solidFill>
            <a:schemeClr val="bg1"/>
          </a:solidFill>
          <a:latin typeface="Trebuchet MS" pitchFamily="34" charset="0"/>
          <a:ea typeface="+mj-ea"/>
          <a:cs typeface="+mj-cs"/>
        </a:defRPr>
      </a:lvl1pPr>
    </p:titleStyle>
    <p:bodyStyle>
      <a:lvl1pPr marL="282236" indent="-282236" algn="l" defTabSz="1625597" rtl="0" eaLnBrk="1" latinLnBrk="0" hangingPunct="1">
        <a:spcBef>
          <a:spcPct val="20000"/>
        </a:spcBef>
        <a:buFont typeface="Arial" pitchFamily="34" charset="0"/>
        <a:buChar char="•"/>
        <a:tabLst/>
        <a:defRPr sz="1778" kern="1200">
          <a:solidFill>
            <a:schemeClr val="tx1"/>
          </a:solidFill>
          <a:latin typeface="+mn-lt"/>
          <a:ea typeface="+mn-ea"/>
          <a:cs typeface="+mn-cs"/>
        </a:defRPr>
      </a:lvl1pPr>
      <a:lvl2pPr marL="282236" indent="-282236" algn="l" defTabSz="1625597" rtl="0" eaLnBrk="1" latinLnBrk="0" hangingPunct="1">
        <a:spcBef>
          <a:spcPct val="20000"/>
        </a:spcBef>
        <a:buFont typeface="Arial" pitchFamily="34" charset="0"/>
        <a:buChar char="–"/>
        <a:tabLst/>
        <a:defRPr sz="1482" kern="1200">
          <a:solidFill>
            <a:schemeClr val="tx1"/>
          </a:solidFill>
          <a:latin typeface="+mn-lt"/>
          <a:ea typeface="+mn-ea"/>
          <a:cs typeface="+mn-cs"/>
        </a:defRPr>
      </a:lvl2pPr>
      <a:lvl3pPr marL="282236" indent="-282236" algn="l" defTabSz="1625597" rtl="0" eaLnBrk="1" latinLnBrk="0" hangingPunct="1">
        <a:spcBef>
          <a:spcPct val="20000"/>
        </a:spcBef>
        <a:buFont typeface="Arial" pitchFamily="34" charset="0"/>
        <a:buChar char="•"/>
        <a:tabLst/>
        <a:defRPr sz="1186" kern="1200">
          <a:solidFill>
            <a:schemeClr val="tx1"/>
          </a:solidFill>
          <a:latin typeface="+mn-lt"/>
          <a:ea typeface="+mn-ea"/>
          <a:cs typeface="+mn-cs"/>
        </a:defRPr>
      </a:lvl3pPr>
      <a:lvl4pPr marL="282236" indent="-282236" algn="l" defTabSz="1625597" rtl="0" eaLnBrk="1" latinLnBrk="0" hangingPunct="1">
        <a:spcBef>
          <a:spcPct val="20000"/>
        </a:spcBef>
        <a:buFont typeface="Arial" pitchFamily="34" charset="0"/>
        <a:buChar char="–"/>
        <a:tabLst/>
        <a:defRPr sz="890" kern="1200">
          <a:solidFill>
            <a:schemeClr val="tx1"/>
          </a:solidFill>
          <a:latin typeface="+mn-lt"/>
          <a:ea typeface="+mn-ea"/>
          <a:cs typeface="+mn-cs"/>
        </a:defRPr>
      </a:lvl4pPr>
      <a:lvl5pPr marL="282236" indent="-282236" algn="l" defTabSz="1625597" rtl="0" eaLnBrk="1" latinLnBrk="0" hangingPunct="1">
        <a:spcBef>
          <a:spcPct val="20000"/>
        </a:spcBef>
        <a:buFont typeface="Arial" pitchFamily="34" charset="0"/>
        <a:buChar char="»"/>
        <a:tabLst/>
        <a:defRPr sz="890" kern="1200">
          <a:solidFill>
            <a:schemeClr val="tx1"/>
          </a:solidFill>
          <a:latin typeface="+mn-lt"/>
          <a:ea typeface="+mn-ea"/>
          <a:cs typeface="+mn-cs"/>
        </a:defRPr>
      </a:lvl5pPr>
      <a:lvl6pPr marL="4470394" indent="-406400" algn="l" defTabSz="1625597" rtl="0" eaLnBrk="1" latinLnBrk="0" hangingPunct="1">
        <a:spcBef>
          <a:spcPct val="20000"/>
        </a:spcBef>
        <a:buFont typeface="Arial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6pPr>
      <a:lvl7pPr marL="5283192" indent="-406400" algn="l" defTabSz="1625597" rtl="0" eaLnBrk="1" latinLnBrk="0" hangingPunct="1">
        <a:spcBef>
          <a:spcPct val="20000"/>
        </a:spcBef>
        <a:buFont typeface="Arial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7pPr>
      <a:lvl8pPr marL="6095991" indent="-406400" algn="l" defTabSz="1625597" rtl="0" eaLnBrk="1" latinLnBrk="0" hangingPunct="1">
        <a:spcBef>
          <a:spcPct val="20000"/>
        </a:spcBef>
        <a:buFont typeface="Arial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8pPr>
      <a:lvl9pPr marL="6908791" indent="-406400" algn="l" defTabSz="1625597" rtl="0" eaLnBrk="1" latinLnBrk="0" hangingPunct="1">
        <a:spcBef>
          <a:spcPct val="20000"/>
        </a:spcBef>
        <a:buFont typeface="Arial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25597" rtl="0" eaLnBrk="1" latinLnBrk="0" hangingPunct="1">
        <a:defRPr sz="3186" kern="1200">
          <a:solidFill>
            <a:schemeClr val="tx1"/>
          </a:solidFill>
          <a:latin typeface="+mn-lt"/>
          <a:ea typeface="+mn-ea"/>
          <a:cs typeface="+mn-cs"/>
        </a:defRPr>
      </a:lvl1pPr>
      <a:lvl2pPr marL="812800" algn="l" defTabSz="1625597" rtl="0" eaLnBrk="1" latinLnBrk="0" hangingPunct="1">
        <a:defRPr sz="3186" kern="1200">
          <a:solidFill>
            <a:schemeClr val="tx1"/>
          </a:solidFill>
          <a:latin typeface="+mn-lt"/>
          <a:ea typeface="+mn-ea"/>
          <a:cs typeface="+mn-cs"/>
        </a:defRPr>
      </a:lvl2pPr>
      <a:lvl3pPr marL="1625597" algn="l" defTabSz="1625597" rtl="0" eaLnBrk="1" latinLnBrk="0" hangingPunct="1">
        <a:defRPr sz="3186" kern="1200">
          <a:solidFill>
            <a:schemeClr val="tx1"/>
          </a:solidFill>
          <a:latin typeface="+mn-lt"/>
          <a:ea typeface="+mn-ea"/>
          <a:cs typeface="+mn-cs"/>
        </a:defRPr>
      </a:lvl3pPr>
      <a:lvl4pPr marL="2438397" algn="l" defTabSz="1625597" rtl="0" eaLnBrk="1" latinLnBrk="0" hangingPunct="1">
        <a:defRPr sz="3186" kern="1200">
          <a:solidFill>
            <a:schemeClr val="tx1"/>
          </a:solidFill>
          <a:latin typeface="+mn-lt"/>
          <a:ea typeface="+mn-ea"/>
          <a:cs typeface="+mn-cs"/>
        </a:defRPr>
      </a:lvl4pPr>
      <a:lvl5pPr marL="3251195" algn="l" defTabSz="1625597" rtl="0" eaLnBrk="1" latinLnBrk="0" hangingPunct="1">
        <a:defRPr sz="3186" kern="1200">
          <a:solidFill>
            <a:schemeClr val="tx1"/>
          </a:solidFill>
          <a:latin typeface="+mn-lt"/>
          <a:ea typeface="+mn-ea"/>
          <a:cs typeface="+mn-cs"/>
        </a:defRPr>
      </a:lvl5pPr>
      <a:lvl6pPr marL="4063995" algn="l" defTabSz="1625597" rtl="0" eaLnBrk="1" latinLnBrk="0" hangingPunct="1">
        <a:defRPr sz="3186" kern="1200">
          <a:solidFill>
            <a:schemeClr val="tx1"/>
          </a:solidFill>
          <a:latin typeface="+mn-lt"/>
          <a:ea typeface="+mn-ea"/>
          <a:cs typeface="+mn-cs"/>
        </a:defRPr>
      </a:lvl6pPr>
      <a:lvl7pPr marL="4876794" algn="l" defTabSz="1625597" rtl="0" eaLnBrk="1" latinLnBrk="0" hangingPunct="1">
        <a:defRPr sz="3186" kern="1200">
          <a:solidFill>
            <a:schemeClr val="tx1"/>
          </a:solidFill>
          <a:latin typeface="+mn-lt"/>
          <a:ea typeface="+mn-ea"/>
          <a:cs typeface="+mn-cs"/>
        </a:defRPr>
      </a:lvl7pPr>
      <a:lvl8pPr marL="5689592" algn="l" defTabSz="1625597" rtl="0" eaLnBrk="1" latinLnBrk="0" hangingPunct="1">
        <a:defRPr sz="3186" kern="1200">
          <a:solidFill>
            <a:schemeClr val="tx1"/>
          </a:solidFill>
          <a:latin typeface="+mn-lt"/>
          <a:ea typeface="+mn-ea"/>
          <a:cs typeface="+mn-cs"/>
        </a:defRPr>
      </a:lvl8pPr>
      <a:lvl9pPr marL="6502392" algn="l" defTabSz="1625597" rtl="0" eaLnBrk="1" latinLnBrk="0" hangingPunct="1">
        <a:defRPr sz="318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1">
                <a:lumMod val="20000"/>
                <a:lumOff val="80000"/>
              </a:schemeClr>
            </a:gs>
            <a:gs pos="99000">
              <a:schemeClr val="accent1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6">
            <a:extLst>
              <a:ext uri="{FF2B5EF4-FFF2-40B4-BE49-F238E27FC236}">
                <a16:creationId xmlns:a16="http://schemas.microsoft.com/office/drawing/2014/main" id="{B82F2237-BAB6-704C-82F3-FA64CC22DF2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27432000" cy="2667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33866" tIns="16932" rIns="33866" bIns="16932" anchor="ctr"/>
          <a:lstStyle/>
          <a:p>
            <a:pPr>
              <a:defRPr/>
            </a:pPr>
            <a:endParaRPr lang="en-US" sz="1820" dirty="0"/>
          </a:p>
        </p:txBody>
      </p:sp>
      <p:sp>
        <p:nvSpPr>
          <p:cNvPr id="12" name="Text Box 14">
            <a:extLst>
              <a:ext uri="{FF2B5EF4-FFF2-40B4-BE49-F238E27FC236}">
                <a16:creationId xmlns:a16="http://schemas.microsoft.com/office/drawing/2014/main" id="{4FAAEDB7-9BBE-8D43-950B-E1D90676549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67056" y="17925972"/>
            <a:ext cx="1309688" cy="126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33802" tIns="16898" rIns="33802" bIns="16898">
            <a:spAutoFit/>
          </a:bodyPr>
          <a:lstStyle/>
          <a:p>
            <a:pPr eaLnBrk="0" hangingPunct="0"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186" b="1" dirty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RESEARCH POSTER PRESENTATION TEMPLATE  © 2019</a:t>
            </a:r>
          </a:p>
          <a:p>
            <a:pPr eaLnBrk="0" hangingPunct="0">
              <a:lnSpc>
                <a:spcPct val="65000"/>
              </a:lnSpc>
              <a:spcBef>
                <a:spcPct val="50000"/>
              </a:spcBef>
              <a:defRPr/>
            </a:pPr>
            <a:r>
              <a:rPr lang="en-US" sz="408" b="1" dirty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www.PosterPresentations.com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485C5EC-23A0-7D40-81CB-4F3ADD296005}"/>
              </a:ext>
            </a:extLst>
          </p:cNvPr>
          <p:cNvSpPr/>
          <p:nvPr userDrawn="1"/>
        </p:nvSpPr>
        <p:spPr>
          <a:xfrm>
            <a:off x="304800" y="2986589"/>
            <a:ext cx="6477000" cy="14865985"/>
          </a:xfrm>
          <a:prstGeom prst="roundRect">
            <a:avLst>
              <a:gd name="adj" fmla="val 1996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 scaled="1"/>
          </a:gradFill>
          <a:ln w="317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2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57BE808-A53B-994E-80E2-9E761219D543}"/>
              </a:ext>
            </a:extLst>
          </p:cNvPr>
          <p:cNvCxnSpPr>
            <a:cxnSpLocks/>
          </p:cNvCxnSpPr>
          <p:nvPr userDrawn="1"/>
        </p:nvCxnSpPr>
        <p:spPr>
          <a:xfrm>
            <a:off x="0" y="2674832"/>
            <a:ext cx="274320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12682DA0-9CCF-EF4B-8677-380B0751B423}"/>
              </a:ext>
            </a:extLst>
          </p:cNvPr>
          <p:cNvSpPr/>
          <p:nvPr userDrawn="1"/>
        </p:nvSpPr>
        <p:spPr>
          <a:xfrm>
            <a:off x="7086602" y="2986587"/>
            <a:ext cx="6477001" cy="14865987"/>
          </a:xfrm>
          <a:prstGeom prst="roundRect">
            <a:avLst>
              <a:gd name="adj" fmla="val 1996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 scaled="1"/>
          </a:gradFill>
          <a:ln w="317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20" dirty="0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D0ACBDFA-3EF8-044B-8D44-7BAE9EFDAB71}"/>
              </a:ext>
            </a:extLst>
          </p:cNvPr>
          <p:cNvSpPr/>
          <p:nvPr userDrawn="1"/>
        </p:nvSpPr>
        <p:spPr>
          <a:xfrm>
            <a:off x="13868401" y="2986587"/>
            <a:ext cx="6477000" cy="14865987"/>
          </a:xfrm>
          <a:prstGeom prst="roundRect">
            <a:avLst>
              <a:gd name="adj" fmla="val 1996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 scaled="1"/>
          </a:gradFill>
          <a:ln w="317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20" dirty="0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1B1F6FD-800A-7D49-B26F-452110B9E7F4}"/>
              </a:ext>
            </a:extLst>
          </p:cNvPr>
          <p:cNvSpPr/>
          <p:nvPr userDrawn="1"/>
        </p:nvSpPr>
        <p:spPr>
          <a:xfrm>
            <a:off x="20650201" y="2986588"/>
            <a:ext cx="6477000" cy="14865985"/>
          </a:xfrm>
          <a:prstGeom prst="roundRect">
            <a:avLst>
              <a:gd name="adj" fmla="val 1996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10000"/>
                  <a:lumOff val="90000"/>
                </a:schemeClr>
              </a:gs>
            </a:gsLst>
            <a:lin ang="5400000" scaled="1"/>
          </a:gradFill>
          <a:ln w="3175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20" dirty="0"/>
          </a:p>
        </p:txBody>
      </p:sp>
    </p:spTree>
    <p:extLst>
      <p:ext uri="{BB962C8B-B14F-4D97-AF65-F5344CB8AC3E}">
        <p14:creationId xmlns:p14="http://schemas.microsoft.com/office/powerpoint/2010/main" val="3184206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1625597" rtl="0" eaLnBrk="1" latinLnBrk="0" hangingPunct="1">
        <a:spcBef>
          <a:spcPct val="0"/>
        </a:spcBef>
        <a:buNone/>
        <a:defRPr sz="3260" kern="1200">
          <a:solidFill>
            <a:schemeClr val="bg1"/>
          </a:solidFill>
          <a:latin typeface="Trebuchet MS" pitchFamily="34" charset="0"/>
          <a:ea typeface="+mj-ea"/>
          <a:cs typeface="+mj-cs"/>
        </a:defRPr>
      </a:lvl1pPr>
    </p:titleStyle>
    <p:bodyStyle>
      <a:lvl1pPr marL="282236" indent="-282236" algn="l" defTabSz="1625597" rtl="0" eaLnBrk="1" latinLnBrk="0" hangingPunct="1">
        <a:spcBef>
          <a:spcPct val="20000"/>
        </a:spcBef>
        <a:buFont typeface="Arial" pitchFamily="34" charset="0"/>
        <a:buChar char="•"/>
        <a:tabLst/>
        <a:defRPr sz="1778" kern="1200">
          <a:solidFill>
            <a:schemeClr val="tx1"/>
          </a:solidFill>
          <a:latin typeface="+mn-lt"/>
          <a:ea typeface="+mn-ea"/>
          <a:cs typeface="+mn-cs"/>
        </a:defRPr>
      </a:lvl1pPr>
      <a:lvl2pPr marL="282236" indent="-282236" algn="l" defTabSz="1625597" rtl="0" eaLnBrk="1" latinLnBrk="0" hangingPunct="1">
        <a:spcBef>
          <a:spcPct val="20000"/>
        </a:spcBef>
        <a:buFont typeface="Arial" pitchFamily="34" charset="0"/>
        <a:buChar char="–"/>
        <a:tabLst/>
        <a:defRPr sz="1482" kern="1200">
          <a:solidFill>
            <a:schemeClr val="tx1"/>
          </a:solidFill>
          <a:latin typeface="+mn-lt"/>
          <a:ea typeface="+mn-ea"/>
          <a:cs typeface="+mn-cs"/>
        </a:defRPr>
      </a:lvl2pPr>
      <a:lvl3pPr marL="282236" indent="-282236" algn="l" defTabSz="1625597" rtl="0" eaLnBrk="1" latinLnBrk="0" hangingPunct="1">
        <a:spcBef>
          <a:spcPct val="20000"/>
        </a:spcBef>
        <a:buFont typeface="Arial" pitchFamily="34" charset="0"/>
        <a:buChar char="•"/>
        <a:tabLst/>
        <a:defRPr sz="1186" kern="1200">
          <a:solidFill>
            <a:schemeClr val="tx1"/>
          </a:solidFill>
          <a:latin typeface="+mn-lt"/>
          <a:ea typeface="+mn-ea"/>
          <a:cs typeface="+mn-cs"/>
        </a:defRPr>
      </a:lvl3pPr>
      <a:lvl4pPr marL="282236" indent="-282236" algn="l" defTabSz="1625597" rtl="0" eaLnBrk="1" latinLnBrk="0" hangingPunct="1">
        <a:spcBef>
          <a:spcPct val="20000"/>
        </a:spcBef>
        <a:buFont typeface="Arial" pitchFamily="34" charset="0"/>
        <a:buChar char="–"/>
        <a:tabLst/>
        <a:defRPr sz="890" kern="1200">
          <a:solidFill>
            <a:schemeClr val="tx1"/>
          </a:solidFill>
          <a:latin typeface="+mn-lt"/>
          <a:ea typeface="+mn-ea"/>
          <a:cs typeface="+mn-cs"/>
        </a:defRPr>
      </a:lvl4pPr>
      <a:lvl5pPr marL="282236" indent="-282236" algn="l" defTabSz="1625597" rtl="0" eaLnBrk="1" latinLnBrk="0" hangingPunct="1">
        <a:spcBef>
          <a:spcPct val="20000"/>
        </a:spcBef>
        <a:buFont typeface="Arial" pitchFamily="34" charset="0"/>
        <a:buChar char="»"/>
        <a:tabLst/>
        <a:defRPr sz="890" kern="1200">
          <a:solidFill>
            <a:schemeClr val="tx1"/>
          </a:solidFill>
          <a:latin typeface="+mn-lt"/>
          <a:ea typeface="+mn-ea"/>
          <a:cs typeface="+mn-cs"/>
        </a:defRPr>
      </a:lvl5pPr>
      <a:lvl6pPr marL="4470394" indent="-406400" algn="l" defTabSz="1625597" rtl="0" eaLnBrk="1" latinLnBrk="0" hangingPunct="1">
        <a:spcBef>
          <a:spcPct val="20000"/>
        </a:spcBef>
        <a:buFont typeface="Arial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6pPr>
      <a:lvl7pPr marL="5283192" indent="-406400" algn="l" defTabSz="1625597" rtl="0" eaLnBrk="1" latinLnBrk="0" hangingPunct="1">
        <a:spcBef>
          <a:spcPct val="20000"/>
        </a:spcBef>
        <a:buFont typeface="Arial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7pPr>
      <a:lvl8pPr marL="6095991" indent="-406400" algn="l" defTabSz="1625597" rtl="0" eaLnBrk="1" latinLnBrk="0" hangingPunct="1">
        <a:spcBef>
          <a:spcPct val="20000"/>
        </a:spcBef>
        <a:buFont typeface="Arial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8pPr>
      <a:lvl9pPr marL="6908791" indent="-406400" algn="l" defTabSz="1625597" rtl="0" eaLnBrk="1" latinLnBrk="0" hangingPunct="1">
        <a:spcBef>
          <a:spcPct val="20000"/>
        </a:spcBef>
        <a:buFont typeface="Arial" pitchFamily="34" charset="0"/>
        <a:buChar char="•"/>
        <a:defRPr sz="355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25597" rtl="0" eaLnBrk="1" latinLnBrk="0" hangingPunct="1">
        <a:defRPr sz="3186" kern="1200">
          <a:solidFill>
            <a:schemeClr val="tx1"/>
          </a:solidFill>
          <a:latin typeface="+mn-lt"/>
          <a:ea typeface="+mn-ea"/>
          <a:cs typeface="+mn-cs"/>
        </a:defRPr>
      </a:lvl1pPr>
      <a:lvl2pPr marL="812800" algn="l" defTabSz="1625597" rtl="0" eaLnBrk="1" latinLnBrk="0" hangingPunct="1">
        <a:defRPr sz="3186" kern="1200">
          <a:solidFill>
            <a:schemeClr val="tx1"/>
          </a:solidFill>
          <a:latin typeface="+mn-lt"/>
          <a:ea typeface="+mn-ea"/>
          <a:cs typeface="+mn-cs"/>
        </a:defRPr>
      </a:lvl2pPr>
      <a:lvl3pPr marL="1625597" algn="l" defTabSz="1625597" rtl="0" eaLnBrk="1" latinLnBrk="0" hangingPunct="1">
        <a:defRPr sz="3186" kern="1200">
          <a:solidFill>
            <a:schemeClr val="tx1"/>
          </a:solidFill>
          <a:latin typeface="+mn-lt"/>
          <a:ea typeface="+mn-ea"/>
          <a:cs typeface="+mn-cs"/>
        </a:defRPr>
      </a:lvl3pPr>
      <a:lvl4pPr marL="2438397" algn="l" defTabSz="1625597" rtl="0" eaLnBrk="1" latinLnBrk="0" hangingPunct="1">
        <a:defRPr sz="3186" kern="1200">
          <a:solidFill>
            <a:schemeClr val="tx1"/>
          </a:solidFill>
          <a:latin typeface="+mn-lt"/>
          <a:ea typeface="+mn-ea"/>
          <a:cs typeface="+mn-cs"/>
        </a:defRPr>
      </a:lvl4pPr>
      <a:lvl5pPr marL="3251195" algn="l" defTabSz="1625597" rtl="0" eaLnBrk="1" latinLnBrk="0" hangingPunct="1">
        <a:defRPr sz="3186" kern="1200">
          <a:solidFill>
            <a:schemeClr val="tx1"/>
          </a:solidFill>
          <a:latin typeface="+mn-lt"/>
          <a:ea typeface="+mn-ea"/>
          <a:cs typeface="+mn-cs"/>
        </a:defRPr>
      </a:lvl5pPr>
      <a:lvl6pPr marL="4063995" algn="l" defTabSz="1625597" rtl="0" eaLnBrk="1" latinLnBrk="0" hangingPunct="1">
        <a:defRPr sz="3186" kern="1200">
          <a:solidFill>
            <a:schemeClr val="tx1"/>
          </a:solidFill>
          <a:latin typeface="+mn-lt"/>
          <a:ea typeface="+mn-ea"/>
          <a:cs typeface="+mn-cs"/>
        </a:defRPr>
      </a:lvl6pPr>
      <a:lvl7pPr marL="4876794" algn="l" defTabSz="1625597" rtl="0" eaLnBrk="1" latinLnBrk="0" hangingPunct="1">
        <a:defRPr sz="3186" kern="1200">
          <a:solidFill>
            <a:schemeClr val="tx1"/>
          </a:solidFill>
          <a:latin typeface="+mn-lt"/>
          <a:ea typeface="+mn-ea"/>
          <a:cs typeface="+mn-cs"/>
        </a:defRPr>
      </a:lvl7pPr>
      <a:lvl8pPr marL="5689592" algn="l" defTabSz="1625597" rtl="0" eaLnBrk="1" latinLnBrk="0" hangingPunct="1">
        <a:defRPr sz="3186" kern="1200">
          <a:solidFill>
            <a:schemeClr val="tx1"/>
          </a:solidFill>
          <a:latin typeface="+mn-lt"/>
          <a:ea typeface="+mn-ea"/>
          <a:cs typeface="+mn-cs"/>
        </a:defRPr>
      </a:lvl8pPr>
      <a:lvl9pPr marL="6502392" algn="l" defTabSz="1625597" rtl="0" eaLnBrk="1" latinLnBrk="0" hangingPunct="1">
        <a:defRPr sz="318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7023262-4614-1A4C-8F48-867592ED43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171271"/>
            <a:ext cx="33375600" cy="1200329"/>
          </a:xfrm>
        </p:spPr>
        <p:txBody>
          <a:bodyPr/>
          <a:lstStyle/>
          <a:p>
            <a:r>
              <a:rPr lang="en-US" sz="7200" dirty="0">
                <a:latin typeface="Calibri" panose="020F0502020204030204" pitchFamily="34" charset="0"/>
                <a:cs typeface="Calibri" panose="020F0502020204030204" pitchFamily="34" charset="0"/>
              </a:rPr>
              <a:t>TITLE OF POSTER </a:t>
            </a:r>
            <a:r>
              <a:rPr lang="en-US" sz="3200" b="0" dirty="0">
                <a:latin typeface="Calibri" panose="020F0502020204030204" pitchFamily="34" charset="0"/>
                <a:cs typeface="Calibri" panose="020F0502020204030204" pitchFamily="34" charset="0"/>
              </a:rPr>
              <a:t>(Title - No more than 12 words. All CAPITAL LETTERS)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62CFC6-E25A-C045-A3CA-D28E57F73F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10200" y="1500925"/>
            <a:ext cx="21869400" cy="646331"/>
          </a:xfrm>
        </p:spPr>
        <p:txBody>
          <a:bodyPr/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Student Name, Highest Degree Earned, Licensure, Certifications  </a:t>
            </a:r>
            <a:r>
              <a:rPr lang="en-US" sz="3600" b="0" dirty="0">
                <a:latin typeface="Calibri" panose="020F0502020204030204" pitchFamily="34" charset="0"/>
                <a:cs typeface="Calibri" panose="020F0502020204030204" pitchFamily="34" charset="0"/>
              </a:rPr>
              <a:t>(do not list DNP or DNP Student)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FEF424-4DB5-C546-A802-50FC3B742A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" y="2971800"/>
            <a:ext cx="6779904" cy="646331"/>
          </a:xfrm>
          <a:solidFill>
            <a:srgbClr val="000066"/>
          </a:solidFill>
        </p:spPr>
        <p:txBody>
          <a:bodyPr/>
          <a:lstStyle/>
          <a:p>
            <a:r>
              <a:rPr lang="en-US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PRACTICE PROBLEM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2BAE0C8-6CA6-0D42-93A8-F176DEDB95A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100770" y="2971800"/>
            <a:ext cx="6615232" cy="646331"/>
          </a:xfrm>
          <a:solidFill>
            <a:srgbClr val="000066"/>
          </a:solidFill>
        </p:spPr>
        <p:txBody>
          <a:bodyPr/>
          <a:lstStyle/>
          <a:p>
            <a:r>
              <a:rPr lang="en-US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METHODOLOGY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4176C86-0D66-B644-96DD-6BA8C83A119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4775" y="3505200"/>
            <a:ext cx="6787524" cy="10821424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Provide strong evidence-based statements to support the significance data (prevalence and/or incidence, and/or mortality data at the national and state (or county or city) levels (include in-text citations)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If available, include data from the practicum site to support this is a priority problem for the organization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Use simple dot bullets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Use most recent evidence sources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Use same font size for all sections, except References section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Do not change color, headings, background, move headings between columns, or add graphics/images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Do not include practicum site name in PICOT or poster</a:t>
            </a:r>
          </a:p>
          <a:p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Project Aim: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Identify main purpose or objective of the project (i.e., what the intervention seeks to impact and desired outcome)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9ACCF44-3857-DA40-9FB6-08724D07ECF0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44777" y="14859000"/>
            <a:ext cx="6787524" cy="2462213"/>
          </a:xfrm>
        </p:spPr>
        <p:txBody>
          <a:bodyPr/>
          <a:lstStyle/>
          <a:p>
            <a:pPr lvl="0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Use exact IRB-approved PICOT question from NR 705. Omit the practicum site name; include the project timeframe as approved by the IRB 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12D9379-792D-4F4F-8EDB-A4EB0C6EE25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121714" y="3581400"/>
            <a:ext cx="6594285" cy="12631150"/>
          </a:xfrm>
        </p:spPr>
        <p:txBody>
          <a:bodyPr/>
          <a:lstStyle/>
          <a:p>
            <a:pPr lvl="0"/>
            <a:r>
              <a:rPr lang="en-US" sz="2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Implementation –</a:t>
            </a:r>
            <a:r>
              <a:rPr lang="en-US" sz="28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Complete in NR 707.  Follow poster instructions for details; use simple dot bullets for criteria; use the following subheadings in this order. </a:t>
            </a:r>
            <a:r>
              <a:rPr lang="en-US" sz="2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(Please delete the instructions above)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Translational Science 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en-US" sz="2800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odel: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280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ext after each subheader should be in regular font (not bold)</a:t>
            </a:r>
            <a:endParaRPr lang="en-US" sz="2800" b="1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Setting: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Population: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Inclusion Criteria: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Exclusion Criteria: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Intervention: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Cite primary source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Formative Evaluation: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Summative Evaluation:</a:t>
            </a:r>
            <a:endParaRPr 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Outcome: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Data Collection: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Instrument or Data Source: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Cite source, if applicable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Data Analysis: </a:t>
            </a:r>
            <a:r>
              <a:rPr lang="en-US" sz="280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escriptive statistics or </a:t>
            </a:r>
            <a:r>
              <a:rPr lang="en-US" sz="2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statistical test(s)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Timeframe: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Include the exact timeframe for the total implementation and the intervention implementation 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A049722-54C7-9842-A444-A1EF888533B3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13868400" y="3581400"/>
            <a:ext cx="6635932" cy="1600438"/>
          </a:xfrm>
        </p:spPr>
        <p:txBody>
          <a:bodyPr/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Leave blank in NR 707 (complete in NR 709)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4BF6C29-3EA5-D143-8743-C49F6BAD29F8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20655644" y="3505200"/>
            <a:ext cx="6581278" cy="7719036"/>
          </a:xfrm>
          <a:noFill/>
        </p:spPr>
        <p:txBody>
          <a:bodyPr/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Complete in NR 707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Base anticipated implications on the research that supports the intervention.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Create an implication for each system level:</a:t>
            </a:r>
          </a:p>
          <a:p>
            <a:pPr marL="897174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Micro – patient or individual nurse outcomes</a:t>
            </a:r>
          </a:p>
          <a:p>
            <a:pPr marL="897174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Meso –  unit or department collective nursing practice </a:t>
            </a:r>
          </a:p>
          <a:p>
            <a:pPr marL="897174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Macro – facility or healthcare system(s)</a:t>
            </a:r>
          </a:p>
          <a:p>
            <a:pPr marL="897174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Do </a:t>
            </a:r>
            <a:r>
              <a:rPr lang="en-US" sz="2800" u="sng" dirty="0">
                <a:latin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include the terms Micro, Meso, Macro in the bullets (cover the concepts) 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4E68FA8-B16C-7F4D-AE02-02AEEB1AF065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20655643" y="11430000"/>
            <a:ext cx="6631582" cy="1600438"/>
          </a:xfrm>
        </p:spPr>
        <p:txBody>
          <a:bodyPr/>
          <a:lstStyle/>
          <a:p>
            <a:pPr lvl="0"/>
            <a:r>
              <a:rPr lang="en-US" sz="2800" b="1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Leave blank in NR 707 (complete in NR 709)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F94FC43D-C451-BE4B-916B-7339DCD03C33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20655644" y="13563600"/>
            <a:ext cx="6631582" cy="5096780"/>
          </a:xfrm>
        </p:spPr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Complete in NR 707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Provide references for all in-text citations used in the poster; references must be published in the last 5 years. Correct APA format required.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Three primary research studies, systematic reviews, or government or nationally recognized healthcare organization. Avoid secondary or summary sources. 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Font size for this section can be smaller, but still needs to be legible.  </a:t>
            </a:r>
          </a:p>
          <a:p>
            <a:endParaRPr lang="en-US" dirty="0"/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711078C-9D9E-4DF8-A713-352487EB51E9}"/>
              </a:ext>
            </a:extLst>
          </p:cNvPr>
          <p:cNvSpPr txBox="1">
            <a:spLocks/>
          </p:cNvSpPr>
          <p:nvPr/>
        </p:nvSpPr>
        <p:spPr>
          <a:xfrm>
            <a:off x="13868400" y="2971800"/>
            <a:ext cx="6629400" cy="646331"/>
          </a:xfrm>
          <a:prstGeom prst="rect">
            <a:avLst/>
          </a:prstGeom>
          <a:solidFill>
            <a:srgbClr val="000066"/>
          </a:solidFill>
        </p:spPr>
        <p:txBody>
          <a:bodyPr wrap="square">
            <a:spAutoFit/>
          </a:bodyPr>
          <a:lstStyle>
            <a:lvl1pPr marL="0" indent="0" algn="ctr" defTabSz="1625597" rtl="0" eaLnBrk="1" latinLnBrk="0" hangingPunct="1">
              <a:spcBef>
                <a:spcPct val="20000"/>
              </a:spcBef>
              <a:buFont typeface="Arial" pitchFamily="34" charset="0"/>
              <a:buNone/>
              <a:tabLst/>
              <a:defRPr lang="en-US" sz="4000" b="1" kern="1200" dirty="0">
                <a:solidFill>
                  <a:schemeClr val="accent1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282236" indent="-282236" algn="l" defTabSz="1625597" rtl="0" eaLnBrk="1" latinLnBrk="0" hangingPunct="1">
              <a:spcBef>
                <a:spcPct val="20000"/>
              </a:spcBef>
              <a:buFont typeface="Arial" pitchFamily="34" charset="0"/>
              <a:buChar char="–"/>
              <a:tabLst/>
              <a:defRPr lang="en-US" sz="3048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2236" indent="-282236" algn="l" defTabSz="1625597" rtl="0" eaLnBrk="1" latinLnBrk="0" hangingPunct="1">
              <a:spcBef>
                <a:spcPct val="20000"/>
              </a:spcBef>
              <a:buFont typeface="Arial" pitchFamily="34" charset="0"/>
              <a:buChar char="•"/>
              <a:tabLst/>
              <a:defRPr lang="en-US" sz="1905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2236" indent="-282236" algn="l" defTabSz="1625597" rtl="0" eaLnBrk="1" latinLnBrk="0" hangingPunct="1">
              <a:spcBef>
                <a:spcPct val="20000"/>
              </a:spcBef>
              <a:buFont typeface="Arial" pitchFamily="34" charset="0"/>
              <a:buChar char="–"/>
              <a:tabLst/>
              <a:defRPr lang="en-US" sz="1524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2236" indent="-282236" algn="l" defTabSz="1625597" rtl="0" eaLnBrk="1" latinLnBrk="0" hangingPunct="1">
              <a:spcBef>
                <a:spcPct val="20000"/>
              </a:spcBef>
              <a:buFont typeface="Arial" pitchFamily="34" charset="0"/>
              <a:buChar char="»"/>
              <a:tabLst/>
              <a:defRPr lang="en-US" sz="15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70394" indent="-406400" algn="l" defTabSz="16255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5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92" indent="-406400" algn="l" defTabSz="16255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5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91" indent="-406400" algn="l" defTabSz="16255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5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91" indent="-406400" algn="l" defTabSz="16255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5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RESULTS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86DB004B-B891-4316-8143-83B375A2FC17}"/>
              </a:ext>
            </a:extLst>
          </p:cNvPr>
          <p:cNvSpPr txBox="1">
            <a:spLocks/>
          </p:cNvSpPr>
          <p:nvPr/>
        </p:nvSpPr>
        <p:spPr>
          <a:xfrm>
            <a:off x="20666265" y="2971800"/>
            <a:ext cx="6613335" cy="646331"/>
          </a:xfrm>
          <a:prstGeom prst="rect">
            <a:avLst/>
          </a:prstGeom>
          <a:solidFill>
            <a:srgbClr val="000066"/>
          </a:solidFill>
        </p:spPr>
        <p:txBody>
          <a:bodyPr wrap="square">
            <a:spAutoFit/>
          </a:bodyPr>
          <a:lstStyle>
            <a:lvl1pPr marL="0" indent="0" algn="ctr" defTabSz="1625597" rtl="0" eaLnBrk="1" latinLnBrk="0" hangingPunct="1">
              <a:spcBef>
                <a:spcPct val="20000"/>
              </a:spcBef>
              <a:buFont typeface="Arial" pitchFamily="34" charset="0"/>
              <a:buNone/>
              <a:tabLst/>
              <a:defRPr lang="en-US" sz="4000" b="1" kern="1200" dirty="0">
                <a:solidFill>
                  <a:schemeClr val="accent1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282236" indent="-282236" algn="l" defTabSz="1625597" rtl="0" eaLnBrk="1" latinLnBrk="0" hangingPunct="1">
              <a:spcBef>
                <a:spcPct val="20000"/>
              </a:spcBef>
              <a:buFont typeface="Arial" pitchFamily="34" charset="0"/>
              <a:buChar char="–"/>
              <a:tabLst/>
              <a:defRPr lang="en-US" sz="3048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2236" indent="-282236" algn="l" defTabSz="1625597" rtl="0" eaLnBrk="1" latinLnBrk="0" hangingPunct="1">
              <a:spcBef>
                <a:spcPct val="20000"/>
              </a:spcBef>
              <a:buFont typeface="Arial" pitchFamily="34" charset="0"/>
              <a:buChar char="•"/>
              <a:tabLst/>
              <a:defRPr lang="en-US" sz="1905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2236" indent="-282236" algn="l" defTabSz="1625597" rtl="0" eaLnBrk="1" latinLnBrk="0" hangingPunct="1">
              <a:spcBef>
                <a:spcPct val="20000"/>
              </a:spcBef>
              <a:buFont typeface="Arial" pitchFamily="34" charset="0"/>
              <a:buChar char="–"/>
              <a:tabLst/>
              <a:defRPr lang="en-US" sz="1524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2236" indent="-282236" algn="l" defTabSz="1625597" rtl="0" eaLnBrk="1" latinLnBrk="0" hangingPunct="1">
              <a:spcBef>
                <a:spcPct val="20000"/>
              </a:spcBef>
              <a:buFont typeface="Arial" pitchFamily="34" charset="0"/>
              <a:buChar char="»"/>
              <a:tabLst/>
              <a:defRPr lang="en-US" sz="15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70394" indent="-406400" algn="l" defTabSz="16255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5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92" indent="-406400" algn="l" defTabSz="16255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5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91" indent="-406400" algn="l" defTabSz="16255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5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91" indent="-406400" algn="l" defTabSz="16255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5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IMPLICATIONS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D7357AA3-7767-4293-903A-C909398D03AF}"/>
              </a:ext>
            </a:extLst>
          </p:cNvPr>
          <p:cNvSpPr txBox="1">
            <a:spLocks/>
          </p:cNvSpPr>
          <p:nvPr/>
        </p:nvSpPr>
        <p:spPr>
          <a:xfrm>
            <a:off x="20655643" y="10896600"/>
            <a:ext cx="6623957" cy="646331"/>
          </a:xfrm>
          <a:prstGeom prst="rect">
            <a:avLst/>
          </a:prstGeom>
          <a:solidFill>
            <a:srgbClr val="000066"/>
          </a:solidFill>
        </p:spPr>
        <p:txBody>
          <a:bodyPr wrap="square">
            <a:spAutoFit/>
          </a:bodyPr>
          <a:lstStyle>
            <a:lvl1pPr marL="0" indent="0" algn="ctr" defTabSz="1625597" rtl="0" eaLnBrk="1" latinLnBrk="0" hangingPunct="1">
              <a:spcBef>
                <a:spcPct val="20000"/>
              </a:spcBef>
              <a:buFont typeface="Arial" pitchFamily="34" charset="0"/>
              <a:buNone/>
              <a:tabLst/>
              <a:defRPr lang="en-US" sz="4000" b="1" kern="1200" dirty="0">
                <a:solidFill>
                  <a:schemeClr val="accent1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282236" indent="-282236" algn="l" defTabSz="1625597" rtl="0" eaLnBrk="1" latinLnBrk="0" hangingPunct="1">
              <a:spcBef>
                <a:spcPct val="20000"/>
              </a:spcBef>
              <a:buFont typeface="Arial" pitchFamily="34" charset="0"/>
              <a:buChar char="–"/>
              <a:tabLst/>
              <a:defRPr lang="en-US" sz="3048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2236" indent="-282236" algn="l" defTabSz="1625597" rtl="0" eaLnBrk="1" latinLnBrk="0" hangingPunct="1">
              <a:spcBef>
                <a:spcPct val="20000"/>
              </a:spcBef>
              <a:buFont typeface="Arial" pitchFamily="34" charset="0"/>
              <a:buChar char="•"/>
              <a:tabLst/>
              <a:defRPr lang="en-US" sz="1905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2236" indent="-282236" algn="l" defTabSz="1625597" rtl="0" eaLnBrk="1" latinLnBrk="0" hangingPunct="1">
              <a:spcBef>
                <a:spcPct val="20000"/>
              </a:spcBef>
              <a:buFont typeface="Arial" pitchFamily="34" charset="0"/>
              <a:buChar char="–"/>
              <a:tabLst/>
              <a:defRPr lang="en-US" sz="1524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2236" indent="-282236" algn="l" defTabSz="1625597" rtl="0" eaLnBrk="1" latinLnBrk="0" hangingPunct="1">
              <a:spcBef>
                <a:spcPct val="20000"/>
              </a:spcBef>
              <a:buFont typeface="Arial" pitchFamily="34" charset="0"/>
              <a:buChar char="»"/>
              <a:tabLst/>
              <a:defRPr lang="en-US" sz="15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70394" indent="-406400" algn="l" defTabSz="16255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5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92" indent="-406400" algn="l" defTabSz="16255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5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91" indent="-406400" algn="l" defTabSz="16255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5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91" indent="-406400" algn="l" defTabSz="16255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5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CONCLUSIONS</a:t>
            </a:r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113BEA7F-632F-4FFE-A7AE-BE745561D9AF}"/>
              </a:ext>
            </a:extLst>
          </p:cNvPr>
          <p:cNvSpPr txBox="1">
            <a:spLocks/>
          </p:cNvSpPr>
          <p:nvPr/>
        </p:nvSpPr>
        <p:spPr>
          <a:xfrm>
            <a:off x="142875" y="14249400"/>
            <a:ext cx="6791326" cy="646331"/>
          </a:xfrm>
          <a:prstGeom prst="rect">
            <a:avLst/>
          </a:prstGeom>
          <a:solidFill>
            <a:srgbClr val="000066"/>
          </a:solidFill>
        </p:spPr>
        <p:txBody>
          <a:bodyPr wrap="square">
            <a:spAutoFit/>
          </a:bodyPr>
          <a:lstStyle>
            <a:lvl1pPr marL="0" indent="0" algn="ctr" defTabSz="1625597" rtl="0" eaLnBrk="1" latinLnBrk="0" hangingPunct="1">
              <a:spcBef>
                <a:spcPct val="20000"/>
              </a:spcBef>
              <a:buFont typeface="Arial" pitchFamily="34" charset="0"/>
              <a:buNone/>
              <a:tabLst/>
              <a:defRPr lang="en-US" sz="4000" b="1" kern="1200" dirty="0">
                <a:solidFill>
                  <a:schemeClr val="accent1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282236" indent="-282236" algn="l" defTabSz="1625597" rtl="0" eaLnBrk="1" latinLnBrk="0" hangingPunct="1">
              <a:spcBef>
                <a:spcPct val="20000"/>
              </a:spcBef>
              <a:buFont typeface="Arial" pitchFamily="34" charset="0"/>
              <a:buChar char="–"/>
              <a:tabLst/>
              <a:defRPr lang="en-US" sz="3048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2236" indent="-282236" algn="l" defTabSz="1625597" rtl="0" eaLnBrk="1" latinLnBrk="0" hangingPunct="1">
              <a:spcBef>
                <a:spcPct val="20000"/>
              </a:spcBef>
              <a:buFont typeface="Arial" pitchFamily="34" charset="0"/>
              <a:buChar char="•"/>
              <a:tabLst/>
              <a:defRPr lang="en-US" sz="1905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2236" indent="-282236" algn="l" defTabSz="1625597" rtl="0" eaLnBrk="1" latinLnBrk="0" hangingPunct="1">
              <a:spcBef>
                <a:spcPct val="20000"/>
              </a:spcBef>
              <a:buFont typeface="Arial" pitchFamily="34" charset="0"/>
              <a:buChar char="–"/>
              <a:tabLst/>
              <a:defRPr lang="en-US" sz="1524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2236" indent="-282236" algn="l" defTabSz="1625597" rtl="0" eaLnBrk="1" latinLnBrk="0" hangingPunct="1">
              <a:spcBef>
                <a:spcPct val="20000"/>
              </a:spcBef>
              <a:buFont typeface="Arial" pitchFamily="34" charset="0"/>
              <a:buChar char="»"/>
              <a:tabLst/>
              <a:defRPr lang="en-US" sz="15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70394" indent="-406400" algn="l" defTabSz="16255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5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92" indent="-406400" algn="l" defTabSz="16255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5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91" indent="-406400" algn="l" defTabSz="16255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5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91" indent="-406400" algn="l" defTabSz="16255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5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PRACTICE QUESTION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E4E05F94-CA43-4D6F-B07F-38C6973773A4}"/>
              </a:ext>
            </a:extLst>
          </p:cNvPr>
          <p:cNvSpPr txBox="1">
            <a:spLocks/>
          </p:cNvSpPr>
          <p:nvPr/>
        </p:nvSpPr>
        <p:spPr>
          <a:xfrm>
            <a:off x="20655644" y="13106400"/>
            <a:ext cx="6623956" cy="646331"/>
          </a:xfrm>
          <a:prstGeom prst="rect">
            <a:avLst/>
          </a:prstGeom>
          <a:solidFill>
            <a:srgbClr val="000066"/>
          </a:solidFill>
        </p:spPr>
        <p:txBody>
          <a:bodyPr wrap="square">
            <a:spAutoFit/>
          </a:bodyPr>
          <a:lstStyle>
            <a:lvl1pPr marL="0" indent="0" algn="ctr" defTabSz="1625597" rtl="0" eaLnBrk="1" latinLnBrk="0" hangingPunct="1">
              <a:spcBef>
                <a:spcPct val="20000"/>
              </a:spcBef>
              <a:buFont typeface="Arial" pitchFamily="34" charset="0"/>
              <a:buNone/>
              <a:tabLst/>
              <a:defRPr lang="en-US" sz="4000" b="1" kern="1200" dirty="0">
                <a:solidFill>
                  <a:schemeClr val="accent1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282236" indent="-282236" algn="l" defTabSz="1625597" rtl="0" eaLnBrk="1" latinLnBrk="0" hangingPunct="1">
              <a:spcBef>
                <a:spcPct val="20000"/>
              </a:spcBef>
              <a:buFont typeface="Arial" pitchFamily="34" charset="0"/>
              <a:buChar char="–"/>
              <a:tabLst/>
              <a:defRPr lang="en-US" sz="3048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2236" indent="-282236" algn="l" defTabSz="1625597" rtl="0" eaLnBrk="1" latinLnBrk="0" hangingPunct="1">
              <a:spcBef>
                <a:spcPct val="20000"/>
              </a:spcBef>
              <a:buFont typeface="Arial" pitchFamily="34" charset="0"/>
              <a:buChar char="•"/>
              <a:tabLst/>
              <a:defRPr lang="en-US" sz="1905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2236" indent="-282236" algn="l" defTabSz="1625597" rtl="0" eaLnBrk="1" latinLnBrk="0" hangingPunct="1">
              <a:spcBef>
                <a:spcPct val="20000"/>
              </a:spcBef>
              <a:buFont typeface="Arial" pitchFamily="34" charset="0"/>
              <a:buChar char="–"/>
              <a:tabLst/>
              <a:defRPr lang="en-US" sz="1524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2236" indent="-282236" algn="l" defTabSz="1625597" rtl="0" eaLnBrk="1" latinLnBrk="0" hangingPunct="1">
              <a:spcBef>
                <a:spcPct val="20000"/>
              </a:spcBef>
              <a:buFont typeface="Arial" pitchFamily="34" charset="0"/>
              <a:buChar char="»"/>
              <a:tabLst/>
              <a:defRPr lang="en-US" sz="15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470394" indent="-406400" algn="l" defTabSz="16255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5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283192" indent="-406400" algn="l" defTabSz="16255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5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095991" indent="-406400" algn="l" defTabSz="16255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5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908791" indent="-406400" algn="l" defTabSz="162559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55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2368233799"/>
      </p:ext>
    </p:extLst>
  </p:cSld>
  <p:clrMapOvr>
    <a:masterClrMapping/>
  </p:clrMapOvr>
</p:sld>
</file>

<file path=ppt/theme/theme1.xml><?xml version="1.0" encoding="utf-8"?>
<a:theme xmlns:a="http://schemas.openxmlformats.org/drawingml/2006/main" name="With Gu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6" id="{6CD38F43-BC11-D541-A765-0CC0030C5828}" vid="{39AE24C9-BE46-B142-8FDB-84C70E8283D9}"/>
    </a:ext>
  </a:extLst>
</a:theme>
</file>

<file path=ppt/theme/theme2.xml><?xml version="1.0" encoding="utf-8"?>
<a:theme xmlns:a="http://schemas.openxmlformats.org/drawingml/2006/main" name="Without Gu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6" id="{6CD38F43-BC11-D541-A765-0CC0030C5828}" vid="{B8008906-C728-D147-9DBA-2156C83D3A8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ents xmlns="b7412cc2-8c54-4109-8bdb-a0d9e879cd0e" xsi:nil="true"/>
    <TaxCatchAll xmlns="ebf7c323-d544-45fe-96ae-e20868859bfe" xsi:nil="true"/>
    <lcf76f155ced4ddcb4097134ff3c332f xmlns="b7412cc2-8c54-4109-8bdb-a0d9e879cd0e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22D65F7A54174E98A28353DA67A368" ma:contentTypeVersion="18" ma:contentTypeDescription="Create a new document." ma:contentTypeScope="" ma:versionID="47b6b655efb31a0b60361fdd0bdae503">
  <xsd:schema xmlns:xsd="http://www.w3.org/2001/XMLSchema" xmlns:xs="http://www.w3.org/2001/XMLSchema" xmlns:p="http://schemas.microsoft.com/office/2006/metadata/properties" xmlns:ns2="b7412cc2-8c54-4109-8bdb-a0d9e879cd0e" xmlns:ns3="ebf7c323-d544-45fe-96ae-e20868859bfe" targetNamespace="http://schemas.microsoft.com/office/2006/metadata/properties" ma:root="true" ma:fieldsID="f72c1ce9593b4f0ed80ed357cee48c47" ns2:_="" ns3:_="">
    <xsd:import namespace="b7412cc2-8c54-4109-8bdb-a0d9e879cd0e"/>
    <xsd:import namespace="ebf7c323-d544-45fe-96ae-e20868859b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Comments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412cc2-8c54-4109-8bdb-a0d9e879cd0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Comments" ma:index="18" nillable="true" ma:displayName="Comments" ma:format="Dropdown" ma:internalName="Comments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bbb6d5a3-f596-450b-b1ba-fe4d84599c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f7c323-d544-45fe-96ae-e20868859bf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ff5dca5c-f859-4ec1-93db-7f1f4bb2187b}" ma:internalName="TaxCatchAll" ma:showField="CatchAllData" ma:web="ebf7c323-d544-45fe-96ae-e20868859b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E2E3C1F-0856-42DD-8FC4-F62984DFEBCD}">
  <ds:schemaRefs>
    <ds:schemaRef ds:uri="http://purl.org/dc/terms/"/>
    <ds:schemaRef ds:uri="206d4e98-133b-49dc-8987-a81603ec3b31"/>
    <ds:schemaRef ds:uri="4f713e13-41aa-44b4-85c0-8602a305a90b"/>
    <ds:schemaRef ds:uri="http://www.w3.org/XML/1998/namespace"/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b7412cc2-8c54-4109-8bdb-a0d9e879cd0e"/>
    <ds:schemaRef ds:uri="ebf7c323-d544-45fe-96ae-e20868859bfe"/>
  </ds:schemaRefs>
</ds:datastoreItem>
</file>

<file path=customXml/itemProps2.xml><?xml version="1.0" encoding="utf-8"?>
<ds:datastoreItem xmlns:ds="http://schemas.openxmlformats.org/officeDocument/2006/customXml" ds:itemID="{9BA6A4CD-F949-4D3D-914B-F2B53E4A80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7412cc2-8c54-4109-8bdb-a0d9e879cd0e"/>
    <ds:schemaRef ds:uri="ebf7c323-d544-45fe-96ae-e20868859b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DD1A1CD-F5B6-43A1-A6F1-8CEEA73556D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36x48-Template-V2b</Template>
  <TotalTime>6043</TotalTime>
  <Words>469</Words>
  <Application>Microsoft Macintosh PowerPoint</Application>
  <PresentationFormat>Custom</PresentationFormat>
  <Paragraphs>45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Arial Narrow</vt:lpstr>
      <vt:lpstr>Calibri</vt:lpstr>
      <vt:lpstr>Trebuchet MS</vt:lpstr>
      <vt:lpstr>With Guides</vt:lpstr>
      <vt:lpstr>Without Guides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Station 5</dc:creator>
  <dc:description>This template is the property of PosterPresentations.com. Call us if you need help with this poster template._x000d_
1-866-649-3004           _x000d_
 (c)PosterPresentations.com</dc:description>
  <cp:lastModifiedBy>Heise, Lynn</cp:lastModifiedBy>
  <cp:revision>114</cp:revision>
  <dcterms:created xsi:type="dcterms:W3CDTF">2019-01-09T23:43:53Z</dcterms:created>
  <dcterms:modified xsi:type="dcterms:W3CDTF">2025-02-27T21:01:38Z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0x0101005922D65F7A54174E98A28353DA67A368</vt:lpwstr>
  </property>
</Properties>
</file>